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33" r:id="rId8"/>
    <p:sldId id="2451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Project Info" id="{768B3C91-E877-413E-995D-115A021C66B1}">
          <p14:sldIdLst>
            <p14:sldId id="2451"/>
          </p14:sldIdLst>
        </p14:section>
        <p14:section name="Outro" id="{7800071F-1416-4B65-BA2C-B322C44BB413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44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1: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/>
              <a:t>Riot API Bootcamp syllabus</a:t>
            </a:r>
            <a:endParaRPr lang="en-US" sz="9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15DD8F-6666-42BC-A955-30DE6CD6500D}"/>
              </a:ext>
            </a:extLst>
          </p:cNvPr>
          <p:cNvSpPr/>
          <p:nvPr/>
        </p:nvSpPr>
        <p:spPr>
          <a:xfrm>
            <a:off x="377632" y="961741"/>
            <a:ext cx="4434065" cy="140859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/>
          </a:bodyPr>
          <a:lstStyle/>
          <a:p>
            <a:r>
              <a:rPr lang="en-US" dirty="0"/>
              <a:t>Project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Read </a:t>
            </a:r>
            <a:r>
              <a:rPr lang="en-US" sz="2000" i="1" dirty="0" err="1"/>
              <a:t>raw_data.json</a:t>
            </a:r>
            <a:r>
              <a:rPr lang="en-US" sz="2000" i="1" dirty="0"/>
              <a:t> </a:t>
            </a:r>
            <a:r>
              <a:rPr lang="en-US" sz="2000" dirty="0"/>
              <a:t>file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Convert the data to a </a:t>
            </a:r>
            <a:r>
              <a:rPr lang="en-US" sz="2000" dirty="0" err="1"/>
              <a:t>dataframe</a:t>
            </a: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Add a column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Make a graph</a:t>
            </a:r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571</TotalTime>
  <Words>437</Words>
  <Application>Microsoft Office PowerPoint</Application>
  <PresentationFormat>Widescreen</PresentationFormat>
  <Paragraphs>72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Module 1: Project</vt:lpstr>
      <vt:lpstr>What is the purpose of this course?</vt:lpstr>
      <vt:lpstr>Who am i?</vt:lpstr>
      <vt:lpstr>Riot API Bootcamp syllabus</vt:lpstr>
      <vt:lpstr>Project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43</cp:revision>
  <dcterms:created xsi:type="dcterms:W3CDTF">2020-12-14T19:35:28Z</dcterms:created>
  <dcterms:modified xsi:type="dcterms:W3CDTF">2022-02-18T19:59:34Z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